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977D16-6F2C-48C6-B8F9-73C3F4B040AC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9A1E94-9F33-4EC4-B124-BF7FF80342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Teacher: Galina </a:t>
            </a:r>
            <a:r>
              <a:rPr lang="en-US" dirty="0" err="1" smtClean="0"/>
              <a:t>Victorovna</a:t>
            </a:r>
            <a:endParaRPr lang="en-US" dirty="0" smtClean="0"/>
          </a:p>
          <a:p>
            <a:pPr algn="ctr"/>
            <a:r>
              <a:rPr lang="en-US" dirty="0" err="1" smtClean="0"/>
              <a:t>Student:Kozlovskaya</a:t>
            </a:r>
            <a:r>
              <a:rPr lang="en-US" dirty="0" smtClean="0"/>
              <a:t> Maria</a:t>
            </a:r>
          </a:p>
          <a:p>
            <a:pPr algn="ctr"/>
            <a:r>
              <a:rPr lang="en-US" dirty="0" smtClean="0"/>
              <a:t>Class: 8 “A”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ru-RU" dirty="0" smtClean="0"/>
              <a:t>         </a:t>
            </a:r>
            <a:r>
              <a:rPr lang="en-US" dirty="0" smtClean="0"/>
              <a:t>River </a:t>
            </a:r>
            <a:r>
              <a:rPr lang="en-US" dirty="0"/>
              <a:t>Ob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9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08720"/>
            <a:ext cx="6285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main tributary of the river is the Irtysh.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22812"/>
            <a:ext cx="6325716" cy="488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36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length of the Irtysh is 4248 km, which exceeds the length of the river itself.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89" y="1419358"/>
            <a:ext cx="5710014" cy="482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24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This river is not only beautiful, but also useful for people who live in Russia.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04" y="1772816"/>
            <a:ext cx="5610200" cy="42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5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At the moment, about 50 species of fish live in the waters of the Ob, half of them are of industrial value.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6" y="1159105"/>
            <a:ext cx="6876256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75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Since 1923, passenger transportation has been carried out on the Ob river.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" y="1235661"/>
            <a:ext cx="7022554" cy="465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35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Beautiful bridges were built on the Ob river. For example:</a:t>
            </a:r>
          </a:p>
          <a:p>
            <a:pPr algn="ctr"/>
            <a:r>
              <a:rPr lang="en-US" sz="2400" dirty="0" err="1" smtClean="0"/>
              <a:t>Yugorskiy</a:t>
            </a:r>
            <a:r>
              <a:rPr lang="en-US" sz="2400" dirty="0" smtClean="0"/>
              <a:t> Bridge</a:t>
            </a:r>
            <a:endParaRPr lang="ru-RU" sz="24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5" y="1677001"/>
            <a:ext cx="7199997" cy="47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98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04664"/>
            <a:ext cx="2857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Transsib</a:t>
            </a:r>
            <a:r>
              <a:rPr lang="en-US" sz="2400" dirty="0" smtClean="0"/>
              <a:t> bridge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3" y="1196752"/>
            <a:ext cx="7686134" cy="511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39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533871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October Bridge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30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172" y="62068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Bugrinsky</a:t>
            </a:r>
            <a:r>
              <a:rPr lang="en-US" sz="2400" dirty="0" smtClean="0"/>
              <a:t> Bridge</a:t>
            </a:r>
            <a:endParaRPr lang="ru-RU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8" y="1628800"/>
            <a:ext cx="8878358" cy="383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36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9149" y="692696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Metro Bridge</a:t>
            </a:r>
            <a:endParaRPr lang="ru-RU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57" y="1318086"/>
            <a:ext cx="6978352" cy="46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33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25994" cy="408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717214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Ob is one of the greatest rivers in the world.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8211"/>
            <a:ext cx="6468724" cy="51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9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28191"/>
            <a:ext cx="7421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Thus, the river Ob can be called the pride of Russia.</a:t>
            </a:r>
            <a:endParaRPr lang="ru-RU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6"/>
            <a:ext cx="7884368" cy="473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99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7976" y="989112"/>
            <a:ext cx="5827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river flows through Western Siberia.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50777"/>
            <a:ext cx="50405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72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23017"/>
            <a:ext cx="5184575" cy="519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92696"/>
            <a:ext cx="743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 originates in the Altai and flows into the Kara Sea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32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764704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length of this river is 3650 m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79018"/>
            <a:ext cx="7560840" cy="482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35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052736"/>
            <a:ext cx="764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Ob River ranks first place in Russia in its acreage.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020272" cy="46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60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836712"/>
            <a:ext cx="4405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Its acreage is 2 990 000 km ².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1628800"/>
            <a:ext cx="9118670" cy="419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42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6542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At the estuary this river forms the Gulf of Ob.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412776"/>
            <a:ext cx="57721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82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896" y="764704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 Ob River feeds on snow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48072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18479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126</TotalTime>
  <Words>214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         River Ob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Ob</dc:title>
  <dc:creator>KOMP</dc:creator>
  <cp:lastModifiedBy>KOMP</cp:lastModifiedBy>
  <cp:revision>10</cp:revision>
  <dcterms:created xsi:type="dcterms:W3CDTF">2017-04-02T12:12:42Z</dcterms:created>
  <dcterms:modified xsi:type="dcterms:W3CDTF">2017-04-02T14:18:51Z</dcterms:modified>
</cp:coreProperties>
</file>